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D379685-5D35-443F-A88B-3A92041D32A8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35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92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20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0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00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73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15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11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7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14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12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3F61-9C4C-4C4F-89CD-890BEB267F35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CC6D-5133-4554-B61A-5ABCD0E74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8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075" y="6296025"/>
            <a:ext cx="8743950" cy="56197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ОПРЕДЕЛИСЬ И </a:t>
            </a:r>
            <a:r>
              <a:rPr lang="ru-RU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</a:t>
            </a:r>
            <a:r>
              <a:rPr lang="ru-RU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ПУТЬ!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8349" y="2354873"/>
            <a:ext cx="4210050" cy="4171950"/>
          </a:xfrm>
          <a:ln>
            <a:noFill/>
          </a:ln>
        </p:spPr>
        <p:txBody>
          <a:bodyPr>
            <a:noAutofit/>
          </a:bodyPr>
          <a:lstStyle/>
          <a:p>
            <a:pPr algn="just" eaLnBrk="0" hangingPunct="0">
              <a:lnSpc>
                <a:spcPct val="100000"/>
              </a:lnSpc>
              <a:spcBef>
                <a:spcPts val="550"/>
              </a:spcBef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гарантии военнослужащих и членов их семей включают: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охрану их жизни и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обеспечение;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служебных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 или общежитий, выплата денежной компенсации за наем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жилья, выделение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приобретение или строительство жилых помещений при реализации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накопительно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-ипотечной системы жилищного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обеспечения;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медицинской помощью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в военных профессиональных образовательных организациях, военных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высшего образования Министерства обороны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Федерации;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защита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семей военнослужащих, потерявших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кормильца;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 и перевозки личного имущества на безвозмездной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00000"/>
              </a:lnSpc>
              <a:spcBef>
                <a:spcPts val="550"/>
              </a:spcBef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168349" y="4874223"/>
            <a:ext cx="3994702" cy="4814221"/>
          </a:xfrm>
          <a:prstGeom prst="rect">
            <a:avLst/>
          </a:prstGeom>
        </p:spPr>
        <p:txBody>
          <a:bodyPr vert="horz" lIns="132080" tIns="66040" rIns="132080" bIns="6604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1099" y="4497998"/>
            <a:ext cx="4166151" cy="1924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132080" tIns="66040" rIns="132080" bIns="6604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00000"/>
              </a:lnSpc>
              <a:spcBef>
                <a:spcPts val="50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0" hangingPunc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Стабильное и высокое денежное довольствие.</a:t>
            </a:r>
          </a:p>
          <a:p>
            <a:pPr marL="285750" lvl="0" indent="-285750" algn="just" eaLnBrk="0" hangingPunc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Красивое и удобное обмундирование.</a:t>
            </a:r>
          </a:p>
          <a:p>
            <a:pPr marL="285750" lvl="0" indent="-285750" algn="just" eaLnBrk="0" hangingPunc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защищенность, забота о членах семьи.</a:t>
            </a:r>
          </a:p>
          <a:p>
            <a:pPr marL="285750" lvl="0" indent="-285750" algn="just" eaLnBrk="0" hangingPunc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и карьерный рост.</a:t>
            </a:r>
          </a:p>
          <a:p>
            <a:pPr marL="285750" lvl="0" indent="-285750" algn="just" eaLnBrk="0" hangingPunc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престижное образование.</a:t>
            </a:r>
          </a:p>
          <a:p>
            <a:pPr marL="285750" lvl="0" indent="-285750" algn="just" eaLnBrk="0" hangingPunc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награды и ведомственные знаки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00074" y="819151"/>
            <a:ext cx="8677275" cy="1430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ыездная группа  принимает вступительные испытания в интересах всех ВУЗов Министерства обороны Российской Федерации: профессиональный отбор, оценка уровня физической подготовки кандидатов,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ачисление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ЕГЭ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баллов.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отбора поступления обращаться в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комиссариаты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месту 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 и горячую линию: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8(3467)39-70-70</a:t>
            </a: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39-70-22</a:t>
            </a:r>
            <a:r>
              <a:rPr lang="ru-R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42950" y="152400"/>
            <a:ext cx="8743950" cy="5619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Ханты-Мансийского автономного округа – Югры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01099" y="2354873"/>
            <a:ext cx="4166151" cy="1924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132080" tIns="66040" rIns="132080" bIns="6604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Курсанты военных вузов Минобороны России в период обучения получают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стипендию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38000 руб.);</a:t>
            </a: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проживание, питание, обмундирование и медицинское обслуживание;</a:t>
            </a: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дней зимой и 30 дней летом с бесплатным проездом к месту отпуска и обратно;</a:t>
            </a: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включается в общий трудовой стаж.</a:t>
            </a:r>
          </a:p>
        </p:txBody>
      </p:sp>
    </p:spTree>
    <p:extLst>
      <p:ext uri="{BB962C8B-B14F-4D97-AF65-F5344CB8AC3E}">
        <p14:creationId xmlns:p14="http://schemas.microsoft.com/office/powerpoint/2010/main" xmlns="" val="23126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81137" y="4816852"/>
            <a:ext cx="6943724" cy="1323439"/>
          </a:xfrm>
          <a:prstGeom prst="rect">
            <a:avLst/>
          </a:prstGeom>
          <a:effectLst>
            <a:glow rad="1498600">
              <a:schemeClr val="accent4">
                <a:lumMod val="40000"/>
                <a:lumOff val="60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всем вопросам поступления обращаться в военный комиссариат по месту </a:t>
            </a: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жительства</a:t>
            </a: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Телефоны «Горячей линии»:</a:t>
            </a:r>
          </a:p>
          <a:p>
            <a:pPr algn="ctr"/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8(3467) </a:t>
            </a: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39-70-22,  8(3467) 39-71-22</a:t>
            </a:r>
          </a:p>
          <a:p>
            <a:pPr algn="ctr"/>
            <a:r>
              <a:rPr lang="ru-RU" sz="1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 </a:t>
            </a:r>
            <a:r>
              <a:rPr lang="en-US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ru-RU" sz="1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225" y="1531287"/>
            <a:ext cx="5176373" cy="26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3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8950" y="167433"/>
            <a:ext cx="6543675" cy="954107"/>
          </a:xfrm>
          <a:prstGeom prst="rect">
            <a:avLst/>
          </a:prstGeom>
          <a:effectLst>
            <a:glow rad="1498600">
              <a:schemeClr val="accent4">
                <a:lumMod val="40000"/>
                <a:lumOff val="60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 выше чести – чем служить отечеству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276</Words>
  <Application>Microsoft Office PowerPoint</Application>
  <PresentationFormat>Лист A4 (210x297 мм)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ОПРЕДЕЛИСЬ И ВЫБЕРИ ПРАВИЛЬНЫЙ ПУТЬ!</vt:lpstr>
      <vt:lpstr>Слайд 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выез</dc:title>
  <dc:creator>leshka</dc:creator>
  <cp:lastModifiedBy>oper_makedon</cp:lastModifiedBy>
  <cp:revision>20</cp:revision>
  <dcterms:created xsi:type="dcterms:W3CDTF">2025-06-21T06:16:23Z</dcterms:created>
  <dcterms:modified xsi:type="dcterms:W3CDTF">2025-06-26T05:43:48Z</dcterms:modified>
</cp:coreProperties>
</file>